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02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5C439-69AF-4D5D-BF8D-81335D11670E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BBEC3-C804-4968-BBBE-CA7F45B2D0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3803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78151"/>
            <a:ext cx="7543800" cy="764849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38800"/>
            <a:ext cx="7391400" cy="5334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C34FE-34FD-4838-B784-D4ECC3231755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2" name="Picture 4" descr="C:\Users\Nandi\AppData\Local\Microsoft\Windows\Temporary Internet Files\Content.IE5\QIRRA88O\MP900438369[1]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01496"/>
            <a:ext cx="6400800" cy="425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295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FC816-8DD2-4AFC-A308-19CA18B7C147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22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59A5C-0F5D-49DD-A8D4-57DD59AE56C4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8665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6896-33E3-420F-9E33-71674F078677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9048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B976-F069-43C7-955B-6E2FB92A244A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105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0C1D-27CD-4DE7-8483-C808E2E77550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629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E3596-6ACA-4537-9B1C-DE6829480920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2401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F3A1-50F4-4E43-8C1B-86BCD78CCCA5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338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D6AB9-55F1-459C-99B4-46E6D3A628E1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75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335AA-59AA-4759-9178-2E6BEFCCAC65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173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76979-43E6-4C13-95F1-F4B4BF0680C7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2118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03338"/>
            <a:ext cx="6400800" cy="4256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985A7-DC2C-4028-83F9-215313917D60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99C94-06EB-44AD-983A-93F4EE67C7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4143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Teaching  About Communities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1477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community?</a:t>
            </a:r>
          </a:p>
          <a:p>
            <a:pPr lvl="1"/>
            <a:r>
              <a:rPr lang="en-US" dirty="0" smtClean="0"/>
              <a:t>The neighborhood beyond the family</a:t>
            </a:r>
          </a:p>
          <a:p>
            <a:pPr lvl="1"/>
            <a:endParaRPr lang="en-US" dirty="0" smtClean="0"/>
          </a:p>
          <a:p>
            <a:r>
              <a:rPr lang="en-US" dirty="0"/>
              <a:t>What </a:t>
            </a:r>
            <a:r>
              <a:rPr lang="en-US" dirty="0" smtClean="0"/>
              <a:t>does that mean?</a:t>
            </a:r>
            <a:endParaRPr lang="en-US" dirty="0"/>
          </a:p>
          <a:p>
            <a:pPr lvl="1"/>
            <a:r>
              <a:rPr lang="en-US" dirty="0" smtClean="0"/>
              <a:t>The people, resources and environment beyond your house.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6896-33E3-420F-9E33-71674F078677}" type="datetime1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634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I Find?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People</a:t>
            </a:r>
          </a:p>
          <a:p>
            <a:pPr lvl="1"/>
            <a:r>
              <a:rPr lang="en-US" dirty="0" smtClean="0"/>
              <a:t>Ethnic groups</a:t>
            </a:r>
          </a:p>
          <a:p>
            <a:r>
              <a:rPr lang="en-US" dirty="0" smtClean="0"/>
              <a:t>Services</a:t>
            </a:r>
            <a:endParaRPr lang="en-US" dirty="0"/>
          </a:p>
          <a:p>
            <a:pPr lvl="1"/>
            <a:r>
              <a:rPr lang="en-US" dirty="0" smtClean="0"/>
              <a:t>Grocery Stores, Restaurants, Schools, Religious establishments, hospitals, nursing homes, other businesses </a:t>
            </a:r>
            <a:endParaRPr lang="en-US" dirty="0"/>
          </a:p>
          <a:p>
            <a:r>
              <a:rPr lang="en-US" dirty="0" smtClean="0"/>
              <a:t>Public Safety</a:t>
            </a:r>
            <a:endParaRPr lang="en-US" dirty="0"/>
          </a:p>
          <a:p>
            <a:pPr lvl="1"/>
            <a:r>
              <a:rPr lang="en-US" dirty="0" smtClean="0"/>
              <a:t>Police, Fire Departments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42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r>
              <a:rPr lang="en-US" dirty="0"/>
              <a:t>Transportation</a:t>
            </a:r>
          </a:p>
          <a:p>
            <a:pPr lvl="1"/>
            <a:r>
              <a:rPr lang="en-US" dirty="0" smtClean="0"/>
              <a:t>Bus, train, trolley, subway, elevated train, taxi, ferry and so on.</a:t>
            </a:r>
            <a:endParaRPr lang="en-US" dirty="0"/>
          </a:p>
          <a:p>
            <a:r>
              <a:rPr lang="en-US" dirty="0" smtClean="0"/>
              <a:t>Recreation</a:t>
            </a:r>
            <a:endParaRPr lang="en-US" dirty="0"/>
          </a:p>
          <a:p>
            <a:pPr lvl="1"/>
            <a:r>
              <a:rPr lang="en-US" dirty="0" smtClean="0"/>
              <a:t>Playing Fields, Skating Rinks (Roller and Ice), Bowling, Recreation Centers and so on. 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835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the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Planning </a:t>
            </a:r>
          </a:p>
          <a:p>
            <a:pPr lvl="1"/>
            <a:r>
              <a:rPr lang="en-US" dirty="0" smtClean="0"/>
              <a:t>In group</a:t>
            </a:r>
          </a:p>
          <a:p>
            <a:r>
              <a:rPr lang="en-US" dirty="0" smtClean="0"/>
              <a:t>Handouts</a:t>
            </a:r>
          </a:p>
          <a:p>
            <a:pPr lvl="1"/>
            <a:r>
              <a:rPr lang="en-US" dirty="0" smtClean="0"/>
              <a:t>Look at what “</a:t>
            </a:r>
            <a:r>
              <a:rPr lang="en-US" dirty="0" err="1" smtClean="0"/>
              <a:t>buildings”you</a:t>
            </a:r>
            <a:r>
              <a:rPr lang="en-US" dirty="0" smtClean="0"/>
              <a:t> have (create others) 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Create the Neighborhood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99C94-06EB-44AD-983A-93F4EE67C7B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050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125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Teaching  About Communities</vt:lpstr>
      <vt:lpstr>Community</vt:lpstr>
      <vt:lpstr>What Do I Find?</vt:lpstr>
      <vt:lpstr>Slide 4</vt:lpstr>
      <vt:lpstr>Build the Community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rparmigiani</cp:lastModifiedBy>
  <cp:revision>8</cp:revision>
  <dcterms:created xsi:type="dcterms:W3CDTF">2010-10-14T18:33:40Z</dcterms:created>
  <dcterms:modified xsi:type="dcterms:W3CDTF">2011-10-26T11:48:17Z</dcterms:modified>
</cp:coreProperties>
</file>